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0"/>
  </p:notesMasterIdLst>
  <p:handoutMasterIdLst>
    <p:handoutMasterId r:id="rId11"/>
  </p:handoutMasterIdLst>
  <p:sldIdLst>
    <p:sldId id="261" r:id="rId2"/>
    <p:sldId id="270" r:id="rId3"/>
    <p:sldId id="272" r:id="rId4"/>
    <p:sldId id="271" r:id="rId5"/>
    <p:sldId id="267" r:id="rId6"/>
    <p:sldId id="274" r:id="rId7"/>
    <p:sldId id="275" r:id="rId8"/>
    <p:sldId id="2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843" autoAdjust="0"/>
    <p:restoredTop sz="95588" autoAdjust="0"/>
  </p:normalViewPr>
  <p:slideViewPr>
    <p:cSldViewPr snapToGrid="0" showGuides="1">
      <p:cViewPr varScale="1">
        <p:scale>
          <a:sx n="96" d="100"/>
          <a:sy n="96" d="100"/>
        </p:scale>
        <p:origin x="200" y="376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04/09/2020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04/09/2020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04.09.2020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2020/09/04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26E08-C63B-6949-B4E8-E9D44F392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ACF75-7356-2C4D-B88C-65DF987A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13B69DD-A7E0-1246-96AE-EAAF6465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Repetition fra sidste uge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5B8202A-9450-AA47-AE85-153F0DC74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29" y="1828800"/>
            <a:ext cx="5127029" cy="3785419"/>
          </a:xfrm>
        </p:spPr>
        <p:txBody>
          <a:bodyPr>
            <a:normAutofit fontScale="70000" lnSpcReduction="20000"/>
          </a:bodyPr>
          <a:lstStyle/>
          <a:p>
            <a:r>
              <a:rPr lang="da-DK" sz="2000" dirty="0"/>
              <a:t>Initial starttilstand</a:t>
            </a:r>
          </a:p>
          <a:p>
            <a:r>
              <a:rPr lang="da-DK" sz="2000" dirty="0"/>
              <a:t>Løkker</a:t>
            </a:r>
          </a:p>
          <a:p>
            <a:r>
              <a:rPr lang="da-DK" sz="2000" dirty="0"/>
              <a:t>Betingelser</a:t>
            </a:r>
          </a:p>
          <a:p>
            <a:r>
              <a:rPr lang="da-DK" sz="2000" dirty="0"/>
              <a:t>Udtryk</a:t>
            </a:r>
          </a:p>
          <a:p>
            <a:r>
              <a:rPr lang="da-DK" sz="2000" dirty="0"/>
              <a:t>Værdi</a:t>
            </a:r>
          </a:p>
          <a:p>
            <a:r>
              <a:rPr lang="da-DK" sz="2000" dirty="0"/>
              <a:t>Variabel</a:t>
            </a:r>
          </a:p>
          <a:p>
            <a:r>
              <a:rPr lang="da-DK" sz="2000" dirty="0"/>
              <a:t>Kommunikation</a:t>
            </a:r>
          </a:p>
          <a:p>
            <a:r>
              <a:rPr lang="da-DK" sz="2000" dirty="0"/>
              <a:t>Tilfældigt tal</a:t>
            </a:r>
          </a:p>
          <a:p>
            <a:r>
              <a:rPr lang="da-DK" sz="2000" dirty="0"/>
              <a:t>Initial starttilstand</a:t>
            </a:r>
          </a:p>
          <a:p>
            <a:pPr marL="0" indent="0">
              <a:buNone/>
            </a:pPr>
            <a:endParaRPr lang="da-DK" sz="2000" dirty="0"/>
          </a:p>
          <a:p>
            <a:r>
              <a:rPr lang="da-DK" sz="2000" dirty="0"/>
              <a:t>Udforsk blokke med testprogrammer</a:t>
            </a:r>
          </a:p>
          <a:p>
            <a:r>
              <a:rPr lang="da-DK" sz="2000" dirty="0"/>
              <a:t>Design: tænk først, derefter programmér</a:t>
            </a:r>
          </a:p>
          <a:p>
            <a:r>
              <a:rPr lang="da-DK" sz="2000" dirty="0"/>
              <a:t>Fejlfinding og retning (</a:t>
            </a:r>
            <a:r>
              <a:rPr lang="da-DK" sz="2000" dirty="0" err="1"/>
              <a:t>debugging</a:t>
            </a:r>
            <a:r>
              <a:rPr lang="da-DK" sz="2000" dirty="0"/>
              <a:t>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97290D-D1F1-4A45-B4DA-A2CA595DEC0D}"/>
              </a:ext>
            </a:extLst>
          </p:cNvPr>
          <p:cNvCxnSpPr/>
          <p:nvPr/>
        </p:nvCxnSpPr>
        <p:spPr>
          <a:xfrm>
            <a:off x="648929" y="4411769"/>
            <a:ext cx="41563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8">
            <a:extLst>
              <a:ext uri="{FF2B5EF4-FFF2-40B4-BE49-F238E27FC236}">
                <a16:creationId xmlns:a16="http://schemas.microsoft.com/office/drawing/2014/main" id="{BA25840C-D332-D14B-8F94-3C11CD5F9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382" y="1828800"/>
            <a:ext cx="6608618" cy="367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5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CF072-3E4C-0940-B4D4-809C48685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B17AC-9742-2A46-A21F-B863FD7C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31813AA-6DC2-C442-9400-539BF1A6FB26}"/>
              </a:ext>
            </a:extLst>
          </p:cNvPr>
          <p:cNvSpPr txBox="1">
            <a:spLocks/>
          </p:cNvSpPr>
          <p:nvPr/>
        </p:nvSpPr>
        <p:spPr>
          <a:xfrm>
            <a:off x="838200" y="667785"/>
            <a:ext cx="10515600" cy="10361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Trin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problemløsning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0881D76-8A3D-1345-999C-A28836585A98}"/>
              </a:ext>
            </a:extLst>
          </p:cNvPr>
          <p:cNvSpPr txBox="1">
            <a:spLocks/>
          </p:cNvSpPr>
          <p:nvPr/>
        </p:nvSpPr>
        <p:spPr>
          <a:xfrm>
            <a:off x="838200" y="1838877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 err="1"/>
              <a:t>Forstå</a:t>
            </a:r>
            <a:r>
              <a:rPr lang="en-GB" sz="3200" dirty="0"/>
              <a:t> </a:t>
            </a:r>
            <a:r>
              <a:rPr lang="en-GB" sz="3200" dirty="0" err="1"/>
              <a:t>problemet</a:t>
            </a:r>
            <a:endParaRPr lang="en-GB" sz="3200" dirty="0"/>
          </a:p>
          <a:p>
            <a:r>
              <a:rPr lang="en-GB" sz="3200" dirty="0" err="1"/>
              <a:t>Tænk</a:t>
            </a:r>
            <a:r>
              <a:rPr lang="en-GB" sz="3200" dirty="0"/>
              <a:t> </a:t>
            </a:r>
            <a:r>
              <a:rPr lang="en-GB" sz="3200" dirty="0" err="1"/>
              <a:t>løsninger</a:t>
            </a:r>
            <a:r>
              <a:rPr lang="en-GB" sz="3200" dirty="0"/>
              <a:t> </a:t>
            </a:r>
            <a:r>
              <a:rPr lang="en-GB" sz="3200" dirty="0" err="1"/>
              <a:t>igennem</a:t>
            </a:r>
            <a:r>
              <a:rPr lang="en-GB" sz="3200" dirty="0"/>
              <a:t> (design) </a:t>
            </a:r>
          </a:p>
          <a:p>
            <a:r>
              <a:rPr lang="en-GB" sz="3200" dirty="0" err="1"/>
              <a:t>Vælg</a:t>
            </a:r>
            <a:r>
              <a:rPr lang="en-GB" sz="3200" dirty="0"/>
              <a:t> </a:t>
            </a:r>
            <a:r>
              <a:rPr lang="en-GB" sz="3200" dirty="0" err="1"/>
              <a:t>og</a:t>
            </a:r>
            <a:r>
              <a:rPr lang="en-GB" sz="3200" dirty="0"/>
              <a:t> </a:t>
            </a:r>
            <a:r>
              <a:rPr lang="en-GB" sz="3200" dirty="0" err="1"/>
              <a:t>implementér</a:t>
            </a:r>
            <a:endParaRPr lang="en-GB" sz="3200" dirty="0"/>
          </a:p>
          <a:p>
            <a:r>
              <a:rPr lang="en-GB" sz="3200" dirty="0" err="1"/>
              <a:t>Reflektér</a:t>
            </a:r>
            <a:r>
              <a:rPr lang="en-GB" sz="3200" dirty="0"/>
              <a:t> </a:t>
            </a:r>
            <a:r>
              <a:rPr lang="en-GB" sz="3200" dirty="0" err="1"/>
              <a:t>og</a:t>
            </a:r>
            <a:r>
              <a:rPr lang="en-GB" sz="3200" dirty="0"/>
              <a:t> </a:t>
            </a:r>
            <a:r>
              <a:rPr lang="en-GB" sz="3200" dirty="0" err="1"/>
              <a:t>evt</a:t>
            </a:r>
            <a:r>
              <a:rPr lang="en-GB" sz="3200" dirty="0"/>
              <a:t>. </a:t>
            </a:r>
            <a:r>
              <a:rPr lang="en-GB" sz="3200" dirty="0" err="1"/>
              <a:t>gentag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115079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F#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lommeregner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7417EC1-1087-F34E-9BFA-4F7851D33BA4}"/>
              </a:ext>
            </a:extLst>
          </p:cNvPr>
          <p:cNvSpPr txBox="1">
            <a:spLocks/>
          </p:cNvSpPr>
          <p:nvPr/>
        </p:nvSpPr>
        <p:spPr>
          <a:xfrm>
            <a:off x="6415314" y="1825625"/>
            <a:ext cx="4938486" cy="24692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a = 357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b = 864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c = a + 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do printfn "%A" 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ABCC12-EE63-5444-8AA3-EAA07FD273A6}"/>
              </a:ext>
            </a:extLst>
          </p:cNvPr>
          <p:cNvSpPr txBox="1"/>
          <p:nvPr/>
        </p:nvSpPr>
        <p:spPr>
          <a:xfrm>
            <a:off x="838199" y="4169607"/>
            <a:ext cx="7257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3 </a:t>
            </a:r>
            <a:r>
              <a:rPr lang="en-GB" sz="2800" dirty="0" err="1"/>
              <a:t>måder</a:t>
            </a:r>
            <a:r>
              <a:rPr lang="en-GB" sz="2800" dirty="0"/>
              <a:t> at </a:t>
            </a:r>
            <a:r>
              <a:rPr lang="en-GB" sz="2800" dirty="0" err="1"/>
              <a:t>køre</a:t>
            </a:r>
            <a:r>
              <a:rPr lang="en-GB" sz="2800" dirty="0"/>
              <a:t> (execute / run) </a:t>
            </a:r>
            <a:r>
              <a:rPr lang="en-GB" sz="2800" dirty="0" err="1"/>
              <a:t>programmet</a:t>
            </a:r>
            <a:r>
              <a:rPr lang="en-GB" sz="2800" dirty="0"/>
              <a:t> </a:t>
            </a:r>
            <a:r>
              <a:rPr lang="en-GB" sz="2800" dirty="0" err="1"/>
              <a:t>på</a:t>
            </a:r>
            <a:r>
              <a:rPr lang="en-GB" sz="2800" dirty="0"/>
              <a:t>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61D465-7384-C44B-8DC5-3BBBD033E706}"/>
              </a:ext>
            </a:extLst>
          </p:cNvPr>
          <p:cNvSpPr txBox="1"/>
          <p:nvPr/>
        </p:nvSpPr>
        <p:spPr>
          <a:xfrm>
            <a:off x="1005841" y="5093998"/>
            <a:ext cx="9412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fsharpi</a:t>
            </a:r>
            <a:r>
              <a:rPr lang="en-GB" dirty="0"/>
              <a:t> -&gt; </a:t>
            </a:r>
            <a:r>
              <a:rPr lang="en-GB" dirty="0" err="1"/>
              <a:t>indtast</a:t>
            </a:r>
            <a:r>
              <a:rPr lang="en-GB" dirty="0"/>
              <a:t> </a:t>
            </a:r>
            <a:r>
              <a:rPr lang="da-DK" dirty="0" err="1"/>
              <a:t>myFirstFsharp</a:t>
            </a:r>
            <a:r>
              <a:rPr lang="en-GB" dirty="0"/>
              <a:t>.</a:t>
            </a:r>
            <a:r>
              <a:rPr lang="en-GB" dirty="0" err="1"/>
              <a:t>fsx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fsharpi</a:t>
            </a:r>
            <a:r>
              <a:rPr lang="en-GB" dirty="0"/>
              <a:t> </a:t>
            </a:r>
            <a:r>
              <a:rPr lang="da-DK" dirty="0" err="1"/>
              <a:t>myFirstFsharp</a:t>
            </a:r>
            <a:r>
              <a:rPr lang="en-GB" dirty="0"/>
              <a:t>.</a:t>
            </a:r>
            <a:r>
              <a:rPr lang="en-GB" dirty="0" err="1"/>
              <a:t>fsx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fsharpc </a:t>
            </a:r>
            <a:r>
              <a:rPr lang="da-DK" dirty="0" err="1"/>
              <a:t>myFirstFsharp</a:t>
            </a:r>
            <a:r>
              <a:rPr lang="en-GB" dirty="0"/>
              <a:t>.</a:t>
            </a:r>
            <a:r>
              <a:rPr lang="en-GB" dirty="0" err="1"/>
              <a:t>fsx</a:t>
            </a:r>
            <a:r>
              <a:rPr lang="en-GB" dirty="0"/>
              <a:t> &amp;&amp; mono </a:t>
            </a:r>
            <a:r>
              <a:rPr lang="da-DK" dirty="0" err="1"/>
              <a:t>myFirstFsharp</a:t>
            </a:r>
            <a:r>
              <a:rPr lang="en-GB" dirty="0"/>
              <a:t>.exe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834781" y="1825625"/>
            <a:ext cx="3632200" cy="1942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357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864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357+864</a:t>
            </a:r>
          </a:p>
        </p:txBody>
      </p:sp>
    </p:spTree>
    <p:extLst>
      <p:ext uri="{BB962C8B-B14F-4D97-AF65-F5344CB8AC3E}">
        <p14:creationId xmlns:p14="http://schemas.microsoft.com/office/powerpoint/2010/main" val="101007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5C3D6F4A-EF19-4207-9352-00A502E06581}" type="datetime1">
              <a:rPr lang="en-GB" smtClean="0"/>
              <a:pPr>
                <a:spcAft>
                  <a:spcPts val="600"/>
                </a:spcAft>
              </a:pPr>
              <a:t>04/09/2020</a:t>
            </a:fld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D10AE54-F609-D544-9D9D-A1CDA1879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E43C7C-45E2-F247-8865-68AED950B3A0}"/>
              </a:ext>
            </a:extLst>
          </p:cNvPr>
          <p:cNvSpPr txBox="1">
            <a:spLocks/>
          </p:cNvSpPr>
          <p:nvPr/>
        </p:nvSpPr>
        <p:spPr>
          <a:xfrm>
            <a:off x="838199" y="703656"/>
            <a:ext cx="10965873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Fortolker (interpreter) vs. Oversætter (compiler)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6462CD-0598-0E47-B4BF-26ACCD56D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41" y="2583805"/>
            <a:ext cx="4161263" cy="2764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C6A7E2-5A2A-D543-A632-5FB5F11CCCE2}"/>
              </a:ext>
            </a:extLst>
          </p:cNvPr>
          <p:cNvSpPr txBox="1"/>
          <p:nvPr/>
        </p:nvSpPr>
        <p:spPr>
          <a:xfrm>
            <a:off x="838199" y="1922474"/>
            <a:ext cx="1785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Interaktion</a:t>
            </a:r>
            <a:endParaRPr lang="en-GB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E13127-981C-3742-A396-69CDE9068F70}"/>
              </a:ext>
            </a:extLst>
          </p:cNvPr>
          <p:cNvSpPr txBox="1"/>
          <p:nvPr/>
        </p:nvSpPr>
        <p:spPr>
          <a:xfrm>
            <a:off x="6754091" y="1875637"/>
            <a:ext cx="1935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Kompilering</a:t>
            </a:r>
            <a:endParaRPr lang="en-GB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D24CF4-C1B0-1546-A5BE-744CFA231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091" y="2583805"/>
            <a:ext cx="3941618" cy="3041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C5218E-93C5-9246-9807-5596C5AB2D2D}"/>
              </a:ext>
            </a:extLst>
          </p:cNvPr>
          <p:cNvSpPr txBox="1"/>
          <p:nvPr/>
        </p:nvSpPr>
        <p:spPr>
          <a:xfrm rot="523418">
            <a:off x="8206497" y="3052751"/>
            <a:ext cx="1874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Lær at programmere med F#</a:t>
            </a:r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2FA0-6DD5-DF42-9B82-11E54EEC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421932"/>
            <a:ext cx="11012486" cy="865186"/>
          </a:xfrm>
        </p:spPr>
        <p:txBody>
          <a:bodyPr/>
          <a:lstStyle/>
          <a:p>
            <a:r>
              <a:rPr lang="en-GB" dirty="0"/>
              <a:t>F#: </a:t>
            </a:r>
            <a:r>
              <a:rPr lang="en-GB" dirty="0" err="1"/>
              <a:t>Teksteditor</a:t>
            </a:r>
            <a:r>
              <a:rPr lang="en-GB" dirty="0"/>
              <a:t>, </a:t>
            </a:r>
            <a:r>
              <a:rPr lang="en-GB" dirty="0" err="1"/>
              <a:t>kompilering</a:t>
            </a:r>
            <a:r>
              <a:rPr lang="en-GB" dirty="0"/>
              <a:t>, </a:t>
            </a:r>
            <a:r>
              <a:rPr lang="en-GB" dirty="0" err="1"/>
              <a:t>kørsel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14364-EFC0-AA44-810C-98E15F11FC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C584B-BDB1-EF40-ADD3-BF4C2EB9D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6A229-9248-1742-BCE5-3F5F490E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830633-9F5A-A34A-A512-C37B9813E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820" y="828435"/>
            <a:ext cx="5916570" cy="425496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6F07D41-E561-304C-939F-3D6D891F31FA}"/>
              </a:ext>
            </a:extLst>
          </p:cNvPr>
          <p:cNvSpPr txBox="1">
            <a:spLocks/>
          </p:cNvSpPr>
          <p:nvPr/>
        </p:nvSpPr>
        <p:spPr>
          <a:xfrm>
            <a:off x="244800" y="-56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899B63-7D75-D04B-959B-8522AFFF5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794" y="836124"/>
            <a:ext cx="3877927" cy="4267948"/>
          </a:xfrm>
          <a:prstGeom prst="rect">
            <a:avLst/>
          </a:pr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AF6FB40E-5E9B-1C48-A4A9-FC19BAA3F1CE}"/>
              </a:ext>
            </a:extLst>
          </p:cNvPr>
          <p:cNvSpPr>
            <a:spLocks noChangeAspect="1"/>
          </p:cNvSpPr>
          <p:nvPr/>
        </p:nvSpPr>
        <p:spPr>
          <a:xfrm>
            <a:off x="3085408" y="4043155"/>
            <a:ext cx="1080000" cy="1080000"/>
          </a:xfrm>
          <a:prstGeom prst="arc">
            <a:avLst>
              <a:gd name="adj1" fmla="val 15893694"/>
              <a:gd name="adj2" fmla="val 799139"/>
            </a:avLst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77BB9DD8-5E05-994B-ABD0-94C16D3B1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886" y="4747108"/>
            <a:ext cx="10619601" cy="2077748"/>
          </a:xfrm>
          <a:prstGeom prst="rect">
            <a:avLst/>
          </a:pr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F260D2EF-240C-0E4A-B955-AEE44AE11B09}"/>
              </a:ext>
            </a:extLst>
          </p:cNvPr>
          <p:cNvSpPr>
            <a:spLocks noChangeAspect="1"/>
          </p:cNvSpPr>
          <p:nvPr/>
        </p:nvSpPr>
        <p:spPr>
          <a:xfrm rot="16200000">
            <a:off x="5624530" y="4043155"/>
            <a:ext cx="1080000" cy="1080000"/>
          </a:xfrm>
          <a:prstGeom prst="arc">
            <a:avLst>
              <a:gd name="adj1" fmla="val 15893694"/>
              <a:gd name="adj2" fmla="val 799139"/>
            </a:avLst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7062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FB291-94A1-0E46-8606-EA4DE8F4A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614CD-7CCA-C743-914B-F3D8177EC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48702-A4CC-094A-A07E-B1ECC12D1F52}"/>
              </a:ext>
            </a:extLst>
          </p:cNvPr>
          <p:cNvSpPr txBox="1">
            <a:spLocks/>
          </p:cNvSpPr>
          <p:nvPr/>
        </p:nvSpPr>
        <p:spPr>
          <a:xfrm>
            <a:off x="838200" y="620714"/>
            <a:ext cx="10515600" cy="10699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F#</a:t>
            </a:r>
            <a:endParaRPr lang="en-GB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4CED9C6-3929-4A42-A77E-11D354CA8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14595"/>
            <a:ext cx="10619601" cy="20777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AFFA44-8332-ED4B-814E-0858E5AB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621" y="4255727"/>
            <a:ext cx="4966758" cy="128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16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r>
              <a:rPr lang="da-DK" dirty="0"/>
              <a:t>Repetition af programmeringselementer fra Scratch</a:t>
            </a:r>
          </a:p>
          <a:p>
            <a:r>
              <a:rPr lang="da-DK" dirty="0"/>
              <a:t>En struktureret tilgang til problemløsning</a:t>
            </a:r>
          </a:p>
          <a:p>
            <a:r>
              <a:rPr lang="da-DK" dirty="0"/>
              <a:t>F# som en lommeregner</a:t>
            </a:r>
          </a:p>
          <a:p>
            <a:r>
              <a:rPr lang="da-DK" dirty="0"/>
              <a:t>Forskellige måder at køre F# scripts</a:t>
            </a:r>
          </a:p>
          <a:p>
            <a:r>
              <a:rPr lang="da-DK" dirty="0"/>
              <a:t>Forskellen mellem et oversat (</a:t>
            </a:r>
            <a:r>
              <a:rPr lang="da-DK" dirty="0" err="1"/>
              <a:t>compiled</a:t>
            </a:r>
            <a:r>
              <a:rPr lang="da-DK" dirty="0"/>
              <a:t>) og et fortolket (</a:t>
            </a:r>
            <a:r>
              <a:rPr lang="da-DK" dirty="0" err="1"/>
              <a:t>interpreted</a:t>
            </a:r>
            <a:r>
              <a:rPr lang="da-DK" dirty="0"/>
              <a:t>) program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</Words>
  <Application>Microsoft Macintosh PowerPoint</Application>
  <PresentationFormat>Widescreen</PresentationFormat>
  <Paragraphs>66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DejaVu Sans Book</vt:lpstr>
      <vt:lpstr>Microsoft New Tai Lue</vt:lpstr>
      <vt:lpstr>Brugerdefineret design</vt:lpstr>
      <vt:lpstr>PowerPoint Presentation</vt:lpstr>
      <vt:lpstr>Repetition fra sidste uge</vt:lpstr>
      <vt:lpstr>PowerPoint Presentation</vt:lpstr>
      <vt:lpstr>PowerPoint Presentation</vt:lpstr>
      <vt:lpstr>PowerPoint Presentation</vt:lpstr>
      <vt:lpstr>F#: Teksteditor, kompilering, kørsel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2020-09-04T11:39:21Z</dcterms:modified>
</cp:coreProperties>
</file>